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</p:sldMasterIdLst>
  <p:sldIdLst>
    <p:sldId id="257" r:id="rId3"/>
  </p:sldIdLst>
  <p:sldSz cx="7561263" cy="5329238"/>
  <p:notesSz cx="6858000" cy="9144000"/>
  <p:defaultTextStyle>
    <a:defPPr>
      <a:defRPr lang="fr-FR"/>
    </a:defPPr>
    <a:lvl1pPr marL="0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8275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6549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04824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73098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41373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209648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77922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46197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9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6E6E"/>
    <a:srgbClr val="5D5C5C"/>
    <a:srgbClr val="E15416"/>
    <a:srgbClr val="F26800"/>
    <a:srgbClr val="FF6600"/>
    <a:srgbClr val="344846"/>
    <a:srgbClr val="61A2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228" y="48"/>
      </p:cViewPr>
      <p:guideLst>
        <p:guide orient="horz" pos="1679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EBD24C-6499-40A4-9C0B-B5E956557F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563" y="871538"/>
            <a:ext cx="5672137" cy="1855787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78211EE-24BE-4CD7-9DA5-70FF67431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563" y="2798763"/>
            <a:ext cx="5672137" cy="12874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1C4D71-C721-4E1F-A1DE-032A4FDA9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C30D-D4F1-4D48-B837-79FAD29BDDF1}" type="datetimeFigureOut">
              <a:rPr lang="fr-FR" smtClean="0"/>
              <a:t>07/09/2018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1126451-CEF3-4804-8475-2CB3E6B2E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91C43A5-EA7E-416D-80D9-DED8BDDED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B82A-C22D-4D7F-BC30-337D9FEBE7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8592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DF2765-958E-48C8-A303-6F9AEDED3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113" y="284163"/>
            <a:ext cx="6523037" cy="10302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CB1BA43-190D-4110-BC6D-214D6C4D0B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9113" y="1419225"/>
            <a:ext cx="6523037" cy="33813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6A51E4-C118-4816-9663-A7F6AE1F3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C30D-D4F1-4D48-B837-79FAD29BDDF1}" type="datetimeFigureOut">
              <a:rPr lang="fr-FR" smtClean="0"/>
              <a:t>07/09/2018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65D70C-0AB8-49D6-B35C-34B056F0F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801EF9-8411-4FB5-BB91-DCC7F0AD5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B82A-C22D-4D7F-BC30-337D9FEBE7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382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47F01A6-571A-44AB-83F3-2E2883AC8C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411788" y="284163"/>
            <a:ext cx="1630362" cy="4516437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A780B7E-70F5-484C-9EB6-01703D30C8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9113" y="284163"/>
            <a:ext cx="4740275" cy="45164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7E3BDFC-8D8C-4167-BF77-0E284CE6B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C30D-D4F1-4D48-B837-79FAD29BDDF1}" type="datetimeFigureOut">
              <a:rPr lang="fr-FR" smtClean="0"/>
              <a:t>07/09/2018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A142EA-98F9-480D-9F12-64E97F406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104183-6573-48C8-AF5C-BA67A9F11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B82A-C22D-4D7F-BC30-337D9FEBE7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9125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68463" y="1683566"/>
            <a:ext cx="1944216" cy="217013"/>
          </a:xfrm>
        </p:spPr>
        <p:txBody>
          <a:bodyPr>
            <a:noAutofit/>
          </a:bodyPr>
          <a:lstStyle>
            <a:lvl1pPr algn="l">
              <a:defRPr sz="800">
                <a:latin typeface="Century Gothic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127074" y="1700035"/>
            <a:ext cx="2934473" cy="220781"/>
          </a:xfrm>
        </p:spPr>
        <p:txBody>
          <a:bodyPr>
            <a:normAutofit/>
          </a:bodyPr>
          <a:lstStyle>
            <a:lvl1pPr marL="0" indent="0" algn="l">
              <a:buNone/>
              <a:defRPr sz="800">
                <a:solidFill>
                  <a:schemeClr val="tx1"/>
                </a:solidFill>
                <a:latin typeface="Century Gothic" pitchFamily="34" charset="0"/>
              </a:defRPr>
            </a:lvl1pPr>
            <a:lvl2pPr marL="368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6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04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73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41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09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77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46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7752415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CC03-51BE-4AF3-9EB1-ED4934BF2C5B}" type="datetimeFigureOut">
              <a:rPr lang="fr-FR" smtClean="0"/>
              <a:pPr/>
              <a:t>07/09/2018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A7265-9F4D-49D7-B72C-2AB88A8C593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16531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287" y="3424529"/>
            <a:ext cx="6427074" cy="1058446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287" y="2258759"/>
            <a:ext cx="6427074" cy="116577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82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654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0482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7309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4137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0964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7792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4619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CC03-51BE-4AF3-9EB1-ED4934BF2C5B}" type="datetimeFigureOut">
              <a:rPr lang="fr-FR" smtClean="0"/>
              <a:pPr/>
              <a:t>07/09/2018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A7265-9F4D-49D7-B72C-2AB88A8C593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67203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28" y="965925"/>
            <a:ext cx="2750147" cy="2733702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88595" y="965925"/>
            <a:ext cx="2751460" cy="2733702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CC03-51BE-4AF3-9EB1-ED4934BF2C5B}" type="datetimeFigureOut">
              <a:rPr lang="fr-FR" smtClean="0"/>
              <a:pPr/>
              <a:t>07/09/2018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A7265-9F4D-49D7-B72C-2AB88A8C593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28403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063" y="213417"/>
            <a:ext cx="6805137" cy="888206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063" y="1192911"/>
            <a:ext cx="3340871" cy="497148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063" y="1690059"/>
            <a:ext cx="3340871" cy="307048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017" y="1192911"/>
            <a:ext cx="3342183" cy="497148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017" y="1690059"/>
            <a:ext cx="3342183" cy="307048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CC03-51BE-4AF3-9EB1-ED4934BF2C5B}" type="datetimeFigureOut">
              <a:rPr lang="fr-FR" smtClean="0"/>
              <a:pPr/>
              <a:t>07/09/2018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A7265-9F4D-49D7-B72C-2AB88A8C593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79586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CC03-51BE-4AF3-9EB1-ED4934BF2C5B}" type="datetimeFigureOut">
              <a:rPr lang="fr-FR" smtClean="0"/>
              <a:pPr/>
              <a:t>07/09/2018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A7265-9F4D-49D7-B72C-2AB88A8C593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89970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CC03-51BE-4AF3-9EB1-ED4934BF2C5B}" type="datetimeFigureOut">
              <a:rPr lang="fr-FR" smtClean="0"/>
              <a:pPr/>
              <a:t>07/09/2018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A7265-9F4D-49D7-B72C-2AB88A8C593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10157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064" y="212183"/>
            <a:ext cx="2487603" cy="90301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244" y="212183"/>
            <a:ext cx="4226956" cy="4548357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064" y="1115193"/>
            <a:ext cx="2487603" cy="3645347"/>
          </a:xfrm>
        </p:spPr>
        <p:txBody>
          <a:bodyPr/>
          <a:lstStyle>
            <a:lvl1pPr marL="0" indent="0">
              <a:buNone/>
              <a:defRPr sz="1100"/>
            </a:lvl1pPr>
            <a:lvl2pPr marL="368275" indent="0">
              <a:buNone/>
              <a:defRPr sz="1000"/>
            </a:lvl2pPr>
            <a:lvl3pPr marL="736549" indent="0">
              <a:buNone/>
              <a:defRPr sz="800"/>
            </a:lvl3pPr>
            <a:lvl4pPr marL="1104824" indent="0">
              <a:buNone/>
              <a:defRPr sz="700"/>
            </a:lvl4pPr>
            <a:lvl5pPr marL="1473098" indent="0">
              <a:buNone/>
              <a:defRPr sz="700"/>
            </a:lvl5pPr>
            <a:lvl6pPr marL="1841373" indent="0">
              <a:buNone/>
              <a:defRPr sz="700"/>
            </a:lvl6pPr>
            <a:lvl7pPr marL="2209648" indent="0">
              <a:buNone/>
              <a:defRPr sz="700"/>
            </a:lvl7pPr>
            <a:lvl8pPr marL="2577922" indent="0">
              <a:buNone/>
              <a:defRPr sz="700"/>
            </a:lvl8pPr>
            <a:lvl9pPr marL="2946197" indent="0">
              <a:buNone/>
              <a:defRPr sz="7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CC03-51BE-4AF3-9EB1-ED4934BF2C5B}" type="datetimeFigureOut">
              <a:rPr lang="fr-FR" smtClean="0"/>
              <a:pPr/>
              <a:t>07/09/2018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A7265-9F4D-49D7-B72C-2AB88A8C593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981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87083F-2DDF-43C4-9798-40F7F4D39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113" y="284163"/>
            <a:ext cx="6523037" cy="10302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9F85CE-24BB-4F6D-8F48-69D134B45D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113" y="1419225"/>
            <a:ext cx="6523037" cy="3381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C1919A-2DBB-4BE6-A771-363CEFD0C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C30D-D4F1-4D48-B837-79FAD29BDDF1}" type="datetimeFigureOut">
              <a:rPr lang="fr-FR" smtClean="0"/>
              <a:t>07/09/2018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915CBA-7A3D-4A4D-930D-B61D1CF19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7BCD02E-7F0B-468E-A3C1-F5E344125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B82A-C22D-4D7F-BC30-337D9FEBE7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70202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060" y="3730466"/>
            <a:ext cx="4536758" cy="440403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482060" y="476177"/>
            <a:ext cx="4536758" cy="3197543"/>
          </a:xfrm>
        </p:spPr>
        <p:txBody>
          <a:bodyPr/>
          <a:lstStyle>
            <a:lvl1pPr marL="0" indent="0">
              <a:buNone/>
              <a:defRPr sz="2600"/>
            </a:lvl1pPr>
            <a:lvl2pPr marL="368275" indent="0">
              <a:buNone/>
              <a:defRPr sz="2300"/>
            </a:lvl2pPr>
            <a:lvl3pPr marL="736549" indent="0">
              <a:buNone/>
              <a:defRPr sz="1900"/>
            </a:lvl3pPr>
            <a:lvl4pPr marL="1104824" indent="0">
              <a:buNone/>
              <a:defRPr sz="1600"/>
            </a:lvl4pPr>
            <a:lvl5pPr marL="1473098" indent="0">
              <a:buNone/>
              <a:defRPr sz="1600"/>
            </a:lvl5pPr>
            <a:lvl6pPr marL="1841373" indent="0">
              <a:buNone/>
              <a:defRPr sz="1600"/>
            </a:lvl6pPr>
            <a:lvl7pPr marL="2209648" indent="0">
              <a:buNone/>
              <a:defRPr sz="1600"/>
            </a:lvl7pPr>
            <a:lvl8pPr marL="2577922" indent="0">
              <a:buNone/>
              <a:defRPr sz="1600"/>
            </a:lvl8pPr>
            <a:lvl9pPr marL="2946197" indent="0">
              <a:buNone/>
              <a:defRPr sz="16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060" y="4170869"/>
            <a:ext cx="4536758" cy="625445"/>
          </a:xfrm>
        </p:spPr>
        <p:txBody>
          <a:bodyPr/>
          <a:lstStyle>
            <a:lvl1pPr marL="0" indent="0">
              <a:buNone/>
              <a:defRPr sz="1100"/>
            </a:lvl1pPr>
            <a:lvl2pPr marL="368275" indent="0">
              <a:buNone/>
              <a:defRPr sz="1000"/>
            </a:lvl2pPr>
            <a:lvl3pPr marL="736549" indent="0">
              <a:buNone/>
              <a:defRPr sz="800"/>
            </a:lvl3pPr>
            <a:lvl4pPr marL="1104824" indent="0">
              <a:buNone/>
              <a:defRPr sz="700"/>
            </a:lvl4pPr>
            <a:lvl5pPr marL="1473098" indent="0">
              <a:buNone/>
              <a:defRPr sz="700"/>
            </a:lvl5pPr>
            <a:lvl6pPr marL="1841373" indent="0">
              <a:buNone/>
              <a:defRPr sz="700"/>
            </a:lvl6pPr>
            <a:lvl7pPr marL="2209648" indent="0">
              <a:buNone/>
              <a:defRPr sz="700"/>
            </a:lvl7pPr>
            <a:lvl8pPr marL="2577922" indent="0">
              <a:buNone/>
              <a:defRPr sz="700"/>
            </a:lvl8pPr>
            <a:lvl9pPr marL="2946197" indent="0">
              <a:buNone/>
              <a:defRPr sz="7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CC03-51BE-4AF3-9EB1-ED4934BF2C5B}" type="datetimeFigureOut">
              <a:rPr lang="fr-FR" smtClean="0"/>
              <a:pPr/>
              <a:t>07/09/2018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A7265-9F4D-49D7-B72C-2AB88A8C593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49820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CC03-51BE-4AF3-9EB1-ED4934BF2C5B}" type="datetimeFigureOut">
              <a:rPr lang="fr-FR" smtClean="0"/>
              <a:pPr/>
              <a:t>07/09/2018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A7265-9F4D-49D7-B72C-2AB88A8C593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24730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4133" y="165305"/>
            <a:ext cx="1405923" cy="3534321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27" y="165305"/>
            <a:ext cx="4095684" cy="3534321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CC03-51BE-4AF3-9EB1-ED4934BF2C5B}" type="datetimeFigureOut">
              <a:rPr lang="fr-FR" smtClean="0"/>
              <a:pPr/>
              <a:t>07/09/2018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A7265-9F4D-49D7-B72C-2AB88A8C593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1400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96AB76-1D6F-439F-B9DA-804F9BB04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1328738"/>
            <a:ext cx="6521450" cy="22161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BC0CACE-D749-442D-B12F-140F141222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3567113"/>
            <a:ext cx="6521450" cy="1165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118F8A-3EF3-4885-BF5F-EFE5B1CD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C30D-D4F1-4D48-B837-79FAD29BDDF1}" type="datetimeFigureOut">
              <a:rPr lang="fr-FR" smtClean="0"/>
              <a:t>07/09/2018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3E5BE9F-9A59-41B4-BD53-789BE083C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FDF247-1BB2-4ED1-A25C-86FE9FBED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B82A-C22D-4D7F-BC30-337D9FEBE7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9521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B20C5E-40EC-45FB-A854-9C9A416DF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113" y="284163"/>
            <a:ext cx="6523037" cy="10302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CA843E-60A3-48BA-A079-49222F63C6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113" y="1419225"/>
            <a:ext cx="3184525" cy="3381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CA6B826-E7BF-4E68-86BF-CFBDD0CD33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56038" y="1419225"/>
            <a:ext cx="3186112" cy="3381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C38E8F7-A2EC-4559-8332-7AB42FBC4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C30D-D4F1-4D48-B837-79FAD29BDDF1}" type="datetimeFigureOut">
              <a:rPr lang="fr-FR" smtClean="0"/>
              <a:t>07/09/2018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5CB9A22-BA17-4C57-97C8-CFE3B4811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1DA000E-52D5-4E98-BCB6-86F681F05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B82A-C22D-4D7F-BC30-337D9FEBE7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6116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537685-0669-4BFB-8112-49D62362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284163"/>
            <a:ext cx="6521450" cy="10302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24EBE84-2FDE-4917-9719-D15075A89D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0700" y="1306513"/>
            <a:ext cx="319881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B9495ED-8618-43E4-A58A-3C00C74127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0700" y="1946275"/>
            <a:ext cx="3198813" cy="2863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94F8373-62E7-41FC-A355-76A9A60BE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827463" y="1306513"/>
            <a:ext cx="321468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2EB0C8D-5126-42FD-B1FB-98618D83C7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27463" y="1946275"/>
            <a:ext cx="3214687" cy="2863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4AD32B4-184F-477D-B143-84EA2E64C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C30D-D4F1-4D48-B837-79FAD29BDDF1}" type="datetimeFigureOut">
              <a:rPr lang="fr-FR" smtClean="0"/>
              <a:t>07/09/2018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4957B18-06F7-4DE0-990C-A0DF0C2DB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0A01C32-BB6C-48C7-9878-4687F2EE1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B82A-C22D-4D7F-BC30-337D9FEBE7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620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9A409C-4D4F-40CE-AE67-8331EEB39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113" y="284163"/>
            <a:ext cx="6523037" cy="1030287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3DFB090-66F5-4FA0-9A3C-0AEFD972A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C30D-D4F1-4D48-B837-79FAD29BDDF1}" type="datetimeFigureOut">
              <a:rPr lang="fr-FR" smtClean="0"/>
              <a:t>07/09/2018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F130CD8-78F0-4EE4-9F7F-82CCA2FC3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505E7B3-653D-45A7-8B52-10B7EE750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B82A-C22D-4D7F-BC30-337D9FEBE7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438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D253B87-4716-4CE6-9663-EE69AD350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C30D-D4F1-4D48-B837-79FAD29BDDF1}" type="datetimeFigureOut">
              <a:rPr lang="fr-FR" smtClean="0"/>
              <a:t>07/09/2018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5AF5284-A3EF-4922-833A-F4BCBDB49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DEC9C46-0848-4F2F-9381-96AEFCE79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B82A-C22D-4D7F-BC30-337D9FEBE7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231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1DD446-7A7E-4648-8200-6DEE76DA9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355600"/>
            <a:ext cx="2438400" cy="124301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0D9155-842E-4E85-99BD-EEE5ED8AB3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4688" y="766763"/>
            <a:ext cx="3827462" cy="37877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61A7871-59E4-4B33-B4D3-1BBE74ABBB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700" y="1598613"/>
            <a:ext cx="2438400" cy="2962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FE2226E-3862-45B8-B48C-C164F57DA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C30D-D4F1-4D48-B837-79FAD29BDDF1}" type="datetimeFigureOut">
              <a:rPr lang="fr-FR" smtClean="0"/>
              <a:t>07/09/2018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FF5ADE0-0019-47E7-A8C5-77A950B55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BC2639-D940-4456-B77E-5BD8179F6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B82A-C22D-4D7F-BC30-337D9FEBE7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0660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17E084-9608-43BA-931D-D4E9C5032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355600"/>
            <a:ext cx="2438400" cy="124301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B208498-B2E9-4175-A590-AE8A9977EE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214688" y="766763"/>
            <a:ext cx="3827462" cy="37877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A1BB854-869B-4EC4-9223-39E93CB069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700" y="1598613"/>
            <a:ext cx="2438400" cy="2962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03B6600-9CEA-4485-8B05-49F10F44B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C30D-D4F1-4D48-B837-79FAD29BDDF1}" type="datetimeFigureOut">
              <a:rPr lang="fr-FR" smtClean="0"/>
              <a:t>07/09/2018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57FEAF5-456E-4BE2-9F2C-D6C3B5A0C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BED180B-7DAC-4146-B9F8-F27439290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0B82A-C22D-4D7F-BC30-337D9FEBE7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324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hyperlink" Target="mailto:contact@openagrifood-orleans.org" TargetMode="Externa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6BC031A-6015-41C6-B0A6-DC1551D696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9113" y="4938713"/>
            <a:ext cx="1701800" cy="2841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FC30D-D4F1-4D48-B837-79FAD29BDDF1}" type="datetimeFigureOut">
              <a:rPr lang="fr-FR" smtClean="0"/>
              <a:t>07/09/2018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2F76C19-74A7-468B-9F99-88343067D1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05075" y="4938713"/>
            <a:ext cx="2551113" cy="2841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2BCDB1B-E406-4B1F-B661-57B8E199BF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40350" y="4938713"/>
            <a:ext cx="1701800" cy="2841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0B82A-C22D-4D7F-BC30-337D9FEBE7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3352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063" y="213417"/>
            <a:ext cx="6805137" cy="888206"/>
          </a:xfrm>
          <a:prstGeom prst="rect">
            <a:avLst/>
          </a:prstGeom>
        </p:spPr>
        <p:txBody>
          <a:bodyPr vert="horz" lIns="73655" tIns="36827" rIns="73655" bIns="36827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063" y="1243489"/>
            <a:ext cx="6805137" cy="3517051"/>
          </a:xfrm>
          <a:prstGeom prst="rect">
            <a:avLst/>
          </a:prstGeom>
        </p:spPr>
        <p:txBody>
          <a:bodyPr vert="horz" lIns="73655" tIns="36827" rIns="73655" bIns="36827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063" y="4939414"/>
            <a:ext cx="1764295" cy="283733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3CC03-51BE-4AF3-9EB1-ED4934BF2C5B}" type="datetimeFigureOut">
              <a:rPr lang="fr-FR" smtClean="0"/>
              <a:pPr/>
              <a:t>07/09/2018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432" y="4939414"/>
            <a:ext cx="2394400" cy="283733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18905" y="4939414"/>
            <a:ext cx="1764295" cy="283733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A7265-9F4D-49D7-B72C-2AB88A8C593B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Picture 2" descr="C:\Users\Perso\Desktop\Invitation_Forum_AN-01.png">
            <a:extLst>
              <a:ext uri="{FF2B5EF4-FFF2-40B4-BE49-F238E27FC236}">
                <a16:creationId xmlns:a16="http://schemas.microsoft.com/office/drawing/2014/main" id="{078FC93A-5615-4AE7-9E09-FF49D8B528A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7562850" cy="5330826"/>
          </a:xfrm>
          <a:prstGeom prst="rect">
            <a:avLst/>
          </a:prstGeom>
          <a:noFill/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51AC257-CFA2-412C-BC77-79C5418C5529}"/>
              </a:ext>
            </a:extLst>
          </p:cNvPr>
          <p:cNvSpPr/>
          <p:nvPr userDrawn="1"/>
        </p:nvSpPr>
        <p:spPr>
          <a:xfrm>
            <a:off x="5976875" y="3600723"/>
            <a:ext cx="1576700" cy="14305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73BB62B-5799-4A55-8EEA-691A348474DB}"/>
              </a:ext>
            </a:extLst>
          </p:cNvPr>
          <p:cNvSpPr/>
          <p:nvPr userDrawn="1"/>
        </p:nvSpPr>
        <p:spPr>
          <a:xfrm>
            <a:off x="0" y="-25211"/>
            <a:ext cx="7597055" cy="396605"/>
          </a:xfrm>
          <a:prstGeom prst="rect">
            <a:avLst/>
          </a:prstGeom>
          <a:gradFill flip="none" rotWithShape="1">
            <a:gsLst>
              <a:gs pos="0">
                <a:srgbClr val="61A234">
                  <a:shade val="30000"/>
                  <a:satMod val="115000"/>
                </a:srgbClr>
              </a:gs>
              <a:gs pos="50000">
                <a:srgbClr val="61A234">
                  <a:shade val="67500"/>
                  <a:satMod val="115000"/>
                </a:srgbClr>
              </a:gs>
              <a:gs pos="100000">
                <a:srgbClr val="61A234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3F154EE-06F3-42F6-A1E7-6C6BA4B7C716}"/>
              </a:ext>
            </a:extLst>
          </p:cNvPr>
          <p:cNvSpPr/>
          <p:nvPr userDrawn="1"/>
        </p:nvSpPr>
        <p:spPr>
          <a:xfrm>
            <a:off x="4516927" y="417321"/>
            <a:ext cx="2952328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EBB6126-6B2B-4830-AEC4-E09E4FB5C692}"/>
              </a:ext>
            </a:extLst>
          </p:cNvPr>
          <p:cNvGrpSpPr/>
          <p:nvPr userDrawn="1"/>
        </p:nvGrpSpPr>
        <p:grpSpPr>
          <a:xfrm>
            <a:off x="5652839" y="360362"/>
            <a:ext cx="2404792" cy="1008113"/>
            <a:chOff x="5652839" y="318455"/>
            <a:chExt cx="2404792" cy="1008113"/>
          </a:xfrm>
        </p:grpSpPr>
        <p:sp>
          <p:nvSpPr>
            <p:cNvPr id="14" name="Trapèze 13">
              <a:extLst>
                <a:ext uri="{FF2B5EF4-FFF2-40B4-BE49-F238E27FC236}">
                  <a16:creationId xmlns:a16="http://schemas.microsoft.com/office/drawing/2014/main" id="{B9E9AEBD-D51D-47FE-9E93-1F0AEA048EA1}"/>
                </a:ext>
              </a:extLst>
            </p:cNvPr>
            <p:cNvSpPr/>
            <p:nvPr/>
          </p:nvSpPr>
          <p:spPr>
            <a:xfrm rot="10800000">
              <a:off x="5652839" y="318455"/>
              <a:ext cx="2404792" cy="1008113"/>
            </a:xfrm>
            <a:prstGeom prst="trapezoid">
              <a:avLst>
                <a:gd name="adj" fmla="val 38889"/>
              </a:avLst>
            </a:prstGeom>
            <a:solidFill>
              <a:srgbClr val="344846"/>
            </a:solidFill>
            <a:ln>
              <a:solidFill>
                <a:srgbClr val="34484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FA314530-6CCF-4044-BB15-ADB4ACDE6396}"/>
                </a:ext>
              </a:extLst>
            </p:cNvPr>
            <p:cNvSpPr txBox="1"/>
            <p:nvPr/>
          </p:nvSpPr>
          <p:spPr>
            <a:xfrm>
              <a:off x="6012879" y="354697"/>
              <a:ext cx="1512168" cy="827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r-FR" sz="1100" b="1" dirty="0">
                  <a:solidFill>
                    <a:schemeClr val="bg1"/>
                  </a:solidFill>
                </a:rPr>
                <a:t>CULTIVONS ENSEMBLE </a:t>
              </a:r>
            </a:p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fr-FR" sz="1100" b="1" dirty="0">
                  <a:solidFill>
                    <a:schemeClr val="bg1"/>
                  </a:solidFill>
                </a:rPr>
                <a:t>NOS EXCELLENCES AGROALIMENTAIRES!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BDEE4BBD-CC8E-4FAC-AAFF-3558981A0986}"/>
              </a:ext>
            </a:extLst>
          </p:cNvPr>
          <p:cNvSpPr/>
          <p:nvPr userDrawn="1"/>
        </p:nvSpPr>
        <p:spPr>
          <a:xfrm>
            <a:off x="324247" y="1246163"/>
            <a:ext cx="1080120" cy="234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rganigramme : Entrée manuelle 16">
            <a:extLst>
              <a:ext uri="{FF2B5EF4-FFF2-40B4-BE49-F238E27FC236}">
                <a16:creationId xmlns:a16="http://schemas.microsoft.com/office/drawing/2014/main" id="{BFBA931E-B44C-4F33-A8A6-E3AECD846538}"/>
              </a:ext>
            </a:extLst>
          </p:cNvPr>
          <p:cNvSpPr/>
          <p:nvPr userDrawn="1"/>
        </p:nvSpPr>
        <p:spPr>
          <a:xfrm>
            <a:off x="5993091" y="1266369"/>
            <a:ext cx="1819988" cy="390138"/>
          </a:xfrm>
          <a:prstGeom prst="flowChartManualIn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B1C1485-B474-4571-8597-CDC34EDCEDF4}"/>
              </a:ext>
            </a:extLst>
          </p:cNvPr>
          <p:cNvSpPr/>
          <p:nvPr userDrawn="1"/>
        </p:nvSpPr>
        <p:spPr>
          <a:xfrm>
            <a:off x="7597055" y="333334"/>
            <a:ext cx="576064" cy="11459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9278420-1299-4553-BCC0-1DD867D7D7CB}"/>
              </a:ext>
            </a:extLst>
          </p:cNvPr>
          <p:cNvSpPr/>
          <p:nvPr userDrawn="1"/>
        </p:nvSpPr>
        <p:spPr>
          <a:xfrm>
            <a:off x="1980431" y="3312691"/>
            <a:ext cx="3996444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46F23E-F81D-4C4C-8BEC-603AEAEE1BE5}"/>
              </a:ext>
            </a:extLst>
          </p:cNvPr>
          <p:cNvSpPr/>
          <p:nvPr userDrawn="1"/>
        </p:nvSpPr>
        <p:spPr>
          <a:xfrm>
            <a:off x="0" y="4824859"/>
            <a:ext cx="7597055" cy="504379"/>
          </a:xfrm>
          <a:prstGeom prst="rect">
            <a:avLst/>
          </a:prstGeom>
          <a:gradFill flip="none" rotWithShape="1">
            <a:gsLst>
              <a:gs pos="0">
                <a:srgbClr val="61A234">
                  <a:shade val="30000"/>
                  <a:satMod val="115000"/>
                </a:srgbClr>
              </a:gs>
              <a:gs pos="50000">
                <a:srgbClr val="61A234">
                  <a:shade val="67500"/>
                  <a:satMod val="115000"/>
                </a:srgbClr>
              </a:gs>
              <a:gs pos="100000">
                <a:srgbClr val="61A234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ABDD3A10-8FCD-4373-A5C5-7D582A809A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42"/>
          <a:stretch/>
        </p:blipFill>
        <p:spPr>
          <a:xfrm>
            <a:off x="4890018" y="3043437"/>
            <a:ext cx="2723862" cy="2285801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34EDB6AC-59E3-4718-8404-B97A4ACED3D4}"/>
              </a:ext>
            </a:extLst>
          </p:cNvPr>
          <p:cNvSpPr txBox="1"/>
          <p:nvPr userDrawn="1"/>
        </p:nvSpPr>
        <p:spPr>
          <a:xfrm>
            <a:off x="1637824" y="3312691"/>
            <a:ext cx="43727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i="1" dirty="0">
                <a:solidFill>
                  <a:srgbClr val="6F6E6E"/>
                </a:solidFill>
              </a:rPr>
              <a:t>qui se déroulera à Orléans</a:t>
            </a:r>
          </a:p>
          <a:p>
            <a:pPr algn="ctr"/>
            <a:r>
              <a:rPr lang="fr-FR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les</a:t>
            </a:r>
            <a:r>
              <a:rPr lang="fr-FR" dirty="0"/>
              <a:t> </a:t>
            </a:r>
            <a:r>
              <a:rPr lang="fr-FR" b="1" dirty="0">
                <a:solidFill>
                  <a:srgbClr val="E15416"/>
                </a:solidFill>
              </a:rPr>
              <a:t>21</a:t>
            </a:r>
            <a:r>
              <a:rPr lang="fr-FR" dirty="0"/>
              <a:t> </a:t>
            </a:r>
            <a:r>
              <a:rPr lang="fr-FR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et</a:t>
            </a:r>
            <a:r>
              <a:rPr lang="fr-FR" i="1" dirty="0"/>
              <a:t> </a:t>
            </a:r>
            <a:r>
              <a:rPr lang="fr-FR" b="1" dirty="0">
                <a:solidFill>
                  <a:srgbClr val="E15416"/>
                </a:solidFill>
              </a:rPr>
              <a:t>22 Novembre 2018 </a:t>
            </a:r>
            <a:r>
              <a:rPr lang="fr-FR" i="1" dirty="0">
                <a:solidFill>
                  <a:srgbClr val="6F6E6E"/>
                </a:solidFill>
              </a:rPr>
              <a:t>(Centre de Conférences)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61866D8-230E-4D15-A8E1-C59A580DAA53}"/>
              </a:ext>
            </a:extLst>
          </p:cNvPr>
          <p:cNvSpPr txBox="1"/>
          <p:nvPr userDrawn="1"/>
        </p:nvSpPr>
        <p:spPr>
          <a:xfrm>
            <a:off x="180230" y="4892382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i="1" dirty="0">
                <a:solidFill>
                  <a:schemeClr val="bg1"/>
                </a:solidFill>
              </a:rPr>
              <a:t>Invitation pour 1 personne non cessible</a:t>
            </a:r>
            <a:br>
              <a:rPr lang="fr-FR" sz="900" i="1" dirty="0">
                <a:solidFill>
                  <a:schemeClr val="bg1"/>
                </a:solidFill>
              </a:rPr>
            </a:br>
            <a:r>
              <a:rPr lang="fr-FR" sz="900" i="1" dirty="0">
                <a:solidFill>
                  <a:schemeClr val="bg1"/>
                </a:solidFill>
              </a:rPr>
              <a:t>Merci de confirmer votre présence à </a:t>
            </a:r>
            <a:r>
              <a:rPr lang="fr-FR" sz="900" i="1" dirty="0">
                <a:solidFill>
                  <a:schemeClr val="bg1"/>
                </a:solidFill>
                <a:hlinkClick r:id="rId15"/>
              </a:rPr>
              <a:t>contact@openagrifood-orleans.org</a:t>
            </a:r>
            <a:r>
              <a:rPr lang="fr-FR" sz="900" i="1" dirty="0">
                <a:solidFill>
                  <a:schemeClr val="bg1"/>
                </a:solidFill>
              </a:rPr>
              <a:t> avant le 14 novembre  </a:t>
            </a:r>
          </a:p>
        </p:txBody>
      </p:sp>
    </p:spTree>
    <p:extLst>
      <p:ext uri="{BB962C8B-B14F-4D97-AF65-F5344CB8AC3E}">
        <p14:creationId xmlns:p14="http://schemas.microsoft.com/office/powerpoint/2010/main" val="1621971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736549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6206" indent="-276206" algn="l" defTabSz="736549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8446" indent="-230172" algn="l" defTabSz="736549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20687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8961" indent="-184137" algn="l" defTabSz="736549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236" indent="-184137" algn="l" defTabSz="736549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5510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93785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62060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30334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8275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6549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04824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7309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41373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0964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7922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46197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A0B2BA9-2D7E-46E1-B007-185A67A250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8194EE13-870E-4CAA-9073-1A137DCE4BB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5224627"/>
      </p:ext>
    </p:extLst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0</Words>
  <Application>Microsoft Office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Conception personnalisée</vt:lpstr>
      <vt:lpstr>1_Thème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Perso</dc:creator>
  <cp:lastModifiedBy>user</cp:lastModifiedBy>
  <cp:revision>13</cp:revision>
  <dcterms:created xsi:type="dcterms:W3CDTF">2017-10-11T08:12:48Z</dcterms:created>
  <dcterms:modified xsi:type="dcterms:W3CDTF">2018-09-07T14:48:49Z</dcterms:modified>
</cp:coreProperties>
</file>